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3" roundtripDataSignature="AMtx7mgLxAPtgXAqm2IJKz3Wrn2UYkwX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customschemas.google.com/relationships/presentationmetadata" Target="meta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hyperlink" Target="https://github.com/xavistem/mini-project-escape-room/blob/main/scape_room.py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-340575" y="-2690400"/>
            <a:ext cx="21762720" cy="1499330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5624" l="0" r="0" t="-111398"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1028700" y="3275472"/>
            <a:ext cx="162306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ESCAPE ROOM</a:t>
            </a:r>
            <a:endParaRPr sz="8000"/>
          </a:p>
        </p:txBody>
      </p:sp>
      <p:sp>
        <p:nvSpPr>
          <p:cNvPr id="86" name="Google Shape;86;p1"/>
          <p:cNvSpPr txBox="1"/>
          <p:nvPr/>
        </p:nvSpPr>
        <p:spPr>
          <a:xfrm>
            <a:off x="1028700" y="4862490"/>
            <a:ext cx="16230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Resuelve el misterio</a:t>
            </a:r>
            <a:endParaRPr sz="6000"/>
          </a:p>
        </p:txBody>
      </p:sp>
      <p:sp>
        <p:nvSpPr>
          <p:cNvPr id="87" name="Google Shape;87;p1"/>
          <p:cNvSpPr txBox="1"/>
          <p:nvPr/>
        </p:nvSpPr>
        <p:spPr>
          <a:xfrm>
            <a:off x="8476415" y="7705630"/>
            <a:ext cx="71286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Borja Mendieta </a:t>
            </a:r>
            <a:endParaRPr sz="2500">
              <a:solidFill>
                <a:srgbClr val="FFFFFF"/>
              </a:solidFill>
            </a:endParaRPr>
          </a:p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Lucía Ruiz </a:t>
            </a:r>
            <a:endParaRPr sz="2500">
              <a:solidFill>
                <a:srgbClr val="FFFFFF"/>
              </a:solidFill>
            </a:endParaRPr>
          </a:p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Xavi Fernandez</a:t>
            </a:r>
            <a:endParaRPr sz="2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-1792925" y="-617225"/>
            <a:ext cx="22448520" cy="11135678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75" l="0" r="0" t="-9276"/>
            </a:stretch>
          </a:blipFill>
          <a:ln>
            <a:noFill/>
          </a:ln>
        </p:spPr>
      </p:sp>
      <p:sp>
        <p:nvSpPr>
          <p:cNvPr id="93" name="Google Shape;93;p2"/>
          <p:cNvSpPr txBox="1"/>
          <p:nvPr/>
        </p:nvSpPr>
        <p:spPr>
          <a:xfrm>
            <a:off x="2648823" y="2729275"/>
            <a:ext cx="8659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"/>
          <p:cNvSpPr txBox="1"/>
          <p:nvPr/>
        </p:nvSpPr>
        <p:spPr>
          <a:xfrm>
            <a:off x="2648825" y="3656229"/>
            <a:ext cx="7218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"/>
          <p:cNvSpPr txBox="1"/>
          <p:nvPr/>
        </p:nvSpPr>
        <p:spPr>
          <a:xfrm>
            <a:off x="1482735" y="2944736"/>
            <a:ext cx="7218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</a:rPr>
              <a:t>¿DE QUÉ TRATA ESTE JUEGO? </a:t>
            </a:r>
            <a:endParaRPr sz="3200">
              <a:solidFill>
                <a:srgbClr val="FFFFFF"/>
              </a:solidFill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1482725" y="3953150"/>
            <a:ext cx="7661400" cy="29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El jugador navegará </a:t>
            </a:r>
            <a:r>
              <a:rPr lang="en-US" sz="2400">
                <a:solidFill>
                  <a:srgbClr val="FFFFFF"/>
                </a:solidFill>
              </a:rPr>
              <a:t>por las diferentes habitaciones de una casa misteriosa. En cada habitación encontrará un enigma a resolver, debes encontrar las llaves para avanzar en el juego. Recuerda que tu misión es salir sano y a salvo de la casa.</a:t>
            </a:r>
            <a:endParaRPr sz="24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"/>
          <p:cNvSpPr/>
          <p:nvPr/>
        </p:nvSpPr>
        <p:spPr>
          <a:xfrm>
            <a:off x="0" y="0"/>
            <a:ext cx="21214080" cy="1080135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7585" l="0" r="0" t="-77588"/>
            </a:stretch>
          </a:blipFill>
          <a:ln>
            <a:noFill/>
          </a:ln>
        </p:spPr>
      </p:sp>
      <p:sp>
        <p:nvSpPr>
          <p:cNvPr id="102" name="Google Shape;102;p4"/>
          <p:cNvSpPr txBox="1"/>
          <p:nvPr/>
        </p:nvSpPr>
        <p:spPr>
          <a:xfrm>
            <a:off x="1482735" y="2944736"/>
            <a:ext cx="7218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</a:rPr>
              <a:t>DESAFÍO TÉCNICO</a:t>
            </a:r>
            <a:endParaRPr/>
          </a:p>
        </p:txBody>
      </p:sp>
      <p:sp>
        <p:nvSpPr>
          <p:cNvPr id="103" name="Google Shape;103;p4"/>
          <p:cNvSpPr txBox="1"/>
          <p:nvPr/>
        </p:nvSpPr>
        <p:spPr>
          <a:xfrm>
            <a:off x="4246260" y="4318157"/>
            <a:ext cx="4574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01.</a:t>
            </a:r>
            <a:endParaRPr/>
          </a:p>
        </p:txBody>
      </p:sp>
      <p:sp>
        <p:nvSpPr>
          <p:cNvPr id="104" name="Google Shape;104;p4"/>
          <p:cNvSpPr txBox="1"/>
          <p:nvPr/>
        </p:nvSpPr>
        <p:spPr>
          <a:xfrm>
            <a:off x="9621032" y="4318157"/>
            <a:ext cx="4574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02.</a:t>
            </a:r>
            <a:endParaRPr/>
          </a:p>
        </p:txBody>
      </p:sp>
      <p:sp>
        <p:nvSpPr>
          <p:cNvPr id="105" name="Google Shape;105;p4"/>
          <p:cNvSpPr txBox="1"/>
          <p:nvPr/>
        </p:nvSpPr>
        <p:spPr>
          <a:xfrm>
            <a:off x="9621032" y="5599560"/>
            <a:ext cx="45747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FFFFFF"/>
                </a:solidFill>
              </a:rPr>
              <a:t>Estructuración del código</a:t>
            </a:r>
            <a:endParaRPr b="1" sz="25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Definirlo todo al principio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4092282" y="5599560"/>
            <a:ext cx="45747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FFFFFF"/>
                </a:solidFill>
              </a:rPr>
              <a:t>Comprensión del código base</a:t>
            </a:r>
            <a:endParaRPr b="1" sz="25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</a:rPr>
              <a:t>Teoría dada en clase y los </a:t>
            </a:r>
            <a:r>
              <a:rPr lang="en-US" sz="2000">
                <a:solidFill>
                  <a:srgbClr val="FFFFFF"/>
                </a:solidFill>
              </a:rPr>
              <a:t>self guided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"/>
          <p:cNvSpPr/>
          <p:nvPr/>
        </p:nvSpPr>
        <p:spPr>
          <a:xfrm>
            <a:off x="-83662" y="-1456775"/>
            <a:ext cx="20071080" cy="1190720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83321" l="0" r="0" t="-83324"/>
            </a:stretch>
          </a:blipFill>
          <a:ln>
            <a:noFill/>
          </a:ln>
        </p:spPr>
      </p:sp>
      <p:sp>
        <p:nvSpPr>
          <p:cNvPr id="112" name="Google Shape;112;p5"/>
          <p:cNvSpPr txBox="1"/>
          <p:nvPr/>
        </p:nvSpPr>
        <p:spPr>
          <a:xfrm>
            <a:off x="5305525" y="5775300"/>
            <a:ext cx="161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/>
        </p:nvSpPr>
        <p:spPr>
          <a:xfrm>
            <a:off x="13692300" y="4043074"/>
            <a:ext cx="1615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03.</a:t>
            </a:r>
            <a:endParaRPr/>
          </a:p>
        </p:txBody>
      </p:sp>
      <p:sp>
        <p:nvSpPr>
          <p:cNvPr id="114" name="Google Shape;114;p5"/>
          <p:cNvSpPr txBox="1"/>
          <p:nvPr/>
        </p:nvSpPr>
        <p:spPr>
          <a:xfrm>
            <a:off x="6921258" y="4043075"/>
            <a:ext cx="6061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"/>
          <p:cNvSpPr txBox="1"/>
          <p:nvPr/>
        </p:nvSpPr>
        <p:spPr>
          <a:xfrm>
            <a:off x="1482735" y="2944736"/>
            <a:ext cx="7218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</a:rPr>
              <a:t>ERRORES DE LOS QUE APRENDER</a:t>
            </a:r>
            <a:endParaRPr sz="3200">
              <a:solidFill>
                <a:srgbClr val="FFFFFF"/>
              </a:solidFill>
            </a:endParaRPr>
          </a:p>
        </p:txBody>
      </p:sp>
      <p:sp>
        <p:nvSpPr>
          <p:cNvPr id="116" name="Google Shape;116;p5"/>
          <p:cNvSpPr txBox="1"/>
          <p:nvPr/>
        </p:nvSpPr>
        <p:spPr>
          <a:xfrm>
            <a:off x="1636710" y="4111470"/>
            <a:ext cx="4574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01.</a:t>
            </a:r>
            <a:endParaRPr/>
          </a:p>
        </p:txBody>
      </p:sp>
      <p:sp>
        <p:nvSpPr>
          <p:cNvPr id="117" name="Google Shape;117;p5"/>
          <p:cNvSpPr txBox="1"/>
          <p:nvPr/>
        </p:nvSpPr>
        <p:spPr>
          <a:xfrm>
            <a:off x="7664545" y="4035270"/>
            <a:ext cx="4574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02.</a:t>
            </a:r>
            <a:endParaRPr/>
          </a:p>
        </p:txBody>
      </p:sp>
      <p:sp>
        <p:nvSpPr>
          <p:cNvPr id="118" name="Google Shape;118;p5"/>
          <p:cNvSpPr txBox="1"/>
          <p:nvPr/>
        </p:nvSpPr>
        <p:spPr>
          <a:xfrm>
            <a:off x="7664545" y="5316672"/>
            <a:ext cx="4574700" cy="17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500">
                <a:solidFill>
                  <a:schemeClr val="lt1"/>
                </a:solidFill>
              </a:rPr>
              <a:t>Name Error</a:t>
            </a:r>
            <a:endParaRPr b="1" sz="2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lt1"/>
                </a:solidFill>
              </a:rPr>
              <a:t>Escribir caracteres distintos en la misma variable/función</a:t>
            </a:r>
            <a:endParaRPr sz="20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19" name="Google Shape;119;p5"/>
          <p:cNvSpPr txBox="1"/>
          <p:nvPr/>
        </p:nvSpPr>
        <p:spPr>
          <a:xfrm>
            <a:off x="1482725" y="5392875"/>
            <a:ext cx="5121000" cy="12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lt1"/>
                </a:solidFill>
              </a:rPr>
              <a:t>Type Error</a:t>
            </a:r>
            <a:endParaRPr b="1" sz="2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</a:rPr>
              <a:t>.pop()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</a:rPr>
              <a:t>L</a:t>
            </a:r>
            <a:r>
              <a:rPr lang="en-US" sz="2000">
                <a:solidFill>
                  <a:schemeClr val="lt1"/>
                </a:solidFill>
              </a:rPr>
              <a:t>as tuplas no devuelven ningún valor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120" name="Google Shape;120;p5"/>
          <p:cNvSpPr txBox="1"/>
          <p:nvPr/>
        </p:nvSpPr>
        <p:spPr>
          <a:xfrm>
            <a:off x="13824732" y="5287922"/>
            <a:ext cx="4574700" cy="14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lt1"/>
                </a:solidFill>
              </a:rPr>
              <a:t>Syntax Error</a:t>
            </a:r>
            <a:endParaRPr b="1" sz="2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"/>
          <p:cNvSpPr/>
          <p:nvPr/>
        </p:nvSpPr>
        <p:spPr>
          <a:xfrm>
            <a:off x="0" y="0"/>
            <a:ext cx="20482560" cy="10415588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75" l="0" r="0" t="-9276"/>
            </a:stretch>
          </a:blipFill>
          <a:ln>
            <a:noFill/>
          </a:ln>
        </p:spPr>
      </p:sp>
      <p:sp>
        <p:nvSpPr>
          <p:cNvPr id="126" name="Google Shape;126;p6"/>
          <p:cNvSpPr txBox="1"/>
          <p:nvPr/>
        </p:nvSpPr>
        <p:spPr>
          <a:xfrm>
            <a:off x="1482735" y="2213505"/>
            <a:ext cx="7218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6"/>
          <p:cNvSpPr txBox="1"/>
          <p:nvPr/>
        </p:nvSpPr>
        <p:spPr>
          <a:xfrm>
            <a:off x="1482725" y="3953150"/>
            <a:ext cx="7661400" cy="19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Click </a:t>
            </a:r>
            <a:r>
              <a:rPr lang="en-US" sz="24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aquí</a:t>
            </a:r>
            <a:r>
              <a:rPr lang="en-US" sz="2400">
                <a:solidFill>
                  <a:schemeClr val="lt1"/>
                </a:solidFill>
              </a:rPr>
              <a:t> </a:t>
            </a:r>
            <a:r>
              <a:rPr lang="en-US" sz="2400">
                <a:solidFill>
                  <a:srgbClr val="FFFFFF"/>
                </a:solidFill>
              </a:rPr>
              <a:t>si te atreves para empezar el juego. </a:t>
            </a:r>
            <a:endParaRPr sz="24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¡Buena suerte!</a:t>
            </a:r>
            <a:endParaRPr sz="24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28" name="Google Shape;128;p6"/>
          <p:cNvSpPr txBox="1"/>
          <p:nvPr/>
        </p:nvSpPr>
        <p:spPr>
          <a:xfrm>
            <a:off x="1482735" y="2944736"/>
            <a:ext cx="7218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</a:rPr>
              <a:t>¡COMENZAMOS LA AVENTURA!</a:t>
            </a:r>
            <a:endParaRPr sz="3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"/>
          <p:cNvSpPr/>
          <p:nvPr/>
        </p:nvSpPr>
        <p:spPr>
          <a:xfrm>
            <a:off x="0" y="0"/>
            <a:ext cx="19979640" cy="1077563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68506" l="0" r="0" t="-68516"/>
            </a:stretch>
          </a:blipFill>
          <a:ln>
            <a:noFill/>
          </a:ln>
        </p:spPr>
      </p:sp>
      <p:sp>
        <p:nvSpPr>
          <p:cNvPr id="134" name="Google Shape;134;p9"/>
          <p:cNvSpPr txBox="1"/>
          <p:nvPr/>
        </p:nvSpPr>
        <p:spPr>
          <a:xfrm>
            <a:off x="4433999" y="3493488"/>
            <a:ext cx="94200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Si llegaste hasta aquí …</a:t>
            </a:r>
            <a:endParaRPr sz="24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 ¡ENHORABUENA!</a:t>
            </a:r>
            <a:endParaRPr sz="24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Conseguiste resolver el misterio.</a:t>
            </a:r>
            <a:endParaRPr sz="2400">
              <a:solidFill>
                <a:srgbClr val="FFFFFF"/>
              </a:solidFill>
            </a:endParaRPr>
          </a:p>
          <a:p>
            <a:pPr indent="457200" lvl="0" marL="274320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>
                <a:solidFill>
                  <a:schemeClr val="lt1"/>
                </a:solidFill>
              </a:rPr>
              <a:t>Te pasaste el juego.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"/>
          <p:cNvSpPr/>
          <p:nvPr/>
        </p:nvSpPr>
        <p:spPr>
          <a:xfrm>
            <a:off x="0" y="-168100"/>
            <a:ext cx="20345400" cy="1046702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140" name="Google Shape;140;p11"/>
          <p:cNvSpPr txBox="1"/>
          <p:nvPr/>
        </p:nvSpPr>
        <p:spPr>
          <a:xfrm>
            <a:off x="1028700" y="4526616"/>
            <a:ext cx="162306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GRACIAS</a:t>
            </a:r>
            <a:endParaRPr sz="7000"/>
          </a:p>
        </p:txBody>
      </p:sp>
      <p:sp>
        <p:nvSpPr>
          <p:cNvPr id="141" name="Google Shape;141;p11"/>
          <p:cNvSpPr txBox="1"/>
          <p:nvPr/>
        </p:nvSpPr>
        <p:spPr>
          <a:xfrm>
            <a:off x="1028700" y="5577659"/>
            <a:ext cx="16230600" cy="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42" name="Google Shape;142;p11"/>
          <p:cNvSpPr txBox="1"/>
          <p:nvPr/>
        </p:nvSpPr>
        <p:spPr>
          <a:xfrm>
            <a:off x="8392390" y="7677605"/>
            <a:ext cx="71286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Borja Mendieta </a:t>
            </a:r>
            <a:endParaRPr sz="2500">
              <a:solidFill>
                <a:srgbClr val="FFFFFF"/>
              </a:solidFill>
            </a:endParaRPr>
          </a:p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Lucía Ruiz </a:t>
            </a:r>
            <a:endParaRPr sz="2500">
              <a:solidFill>
                <a:srgbClr val="FFFFFF"/>
              </a:solidFill>
            </a:endParaRPr>
          </a:p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Xavi Fernandez</a:t>
            </a:r>
            <a:endParaRPr sz="2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